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6" r:id="rId2"/>
  </p:sldMasterIdLst>
  <p:notesMasterIdLst>
    <p:notesMasterId r:id="rId16"/>
  </p:notesMasterIdLst>
  <p:handoutMasterIdLst>
    <p:handoutMasterId r:id="rId17"/>
  </p:handoutMasterIdLst>
  <p:sldIdLst>
    <p:sldId id="256" r:id="rId3"/>
    <p:sldId id="262" r:id="rId4"/>
    <p:sldId id="275" r:id="rId5"/>
    <p:sldId id="274" r:id="rId6"/>
    <p:sldId id="276" r:id="rId7"/>
    <p:sldId id="264" r:id="rId8"/>
    <p:sldId id="278" r:id="rId9"/>
    <p:sldId id="272" r:id="rId10"/>
    <p:sldId id="277" r:id="rId11"/>
    <p:sldId id="257" r:id="rId12"/>
    <p:sldId id="258" r:id="rId13"/>
    <p:sldId id="267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84BED4"/>
    <a:srgbClr val="FC5616"/>
    <a:srgbClr val="FEA811"/>
    <a:srgbClr val="FFEE8F"/>
    <a:srgbClr val="FFE241"/>
    <a:srgbClr val="DF308A"/>
    <a:srgbClr val="233A70"/>
    <a:srgbClr val="687572"/>
    <a:srgbClr val="1C8DD3"/>
    <a:srgbClr val="FFF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736" y="-1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1" d="100"/>
          <a:sy n="131" d="100"/>
        </p:scale>
        <p:origin x="-299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e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udent affairs w icon 768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76" y="8745839"/>
            <a:ext cx="1171089" cy="1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91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e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student affairs w icon 768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16" y="8775951"/>
            <a:ext cx="1171089" cy="1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74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e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5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able Layout with text and foot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449263" y="1491656"/>
            <a:ext cx="4181475" cy="4270375"/>
          </a:xfrm>
        </p:spPr>
        <p:txBody>
          <a:bodyPr/>
          <a:lstStyle>
            <a:lvl1pPr marL="0" indent="0">
              <a:buNone/>
              <a:defRPr>
                <a:solidFill>
                  <a:srgbClr val="FFE24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9708" y="5922910"/>
            <a:ext cx="4110038" cy="333375"/>
          </a:xfrm>
        </p:spPr>
        <p:txBody>
          <a:bodyPr/>
          <a:lstStyle>
            <a:lvl1pPr marL="0" indent="0" algn="l" defTabSz="457200" rtl="0" eaLnBrk="1" latinLnBrk="0" hangingPunct="1">
              <a:buNone/>
              <a:defRPr lang="en-US" sz="1000" kern="1200" dirty="0" smtClean="0">
                <a:solidFill>
                  <a:srgbClr val="DF308A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82304" y="1489768"/>
            <a:ext cx="3704495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</a:t>
            </a:r>
            <a:r>
              <a:rPr lang="en-US" dirty="0" smtClean="0"/>
              <a:t>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6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400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7028373" y="6222955"/>
            <a:ext cx="1960646" cy="6350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tudent affairs w icon 768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6576" y="5482388"/>
            <a:ext cx="1171089" cy="1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co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14547" r="7232" b="1293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student affairs w icon 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722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ited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I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8" t="21328" r="21773" b="1046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7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i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llery8_110321_030_xx_hr2400x1600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325" b="1400"/>
          <a:stretch/>
        </p:blipFill>
        <p:spPr>
          <a:xfrm>
            <a:off x="-29307" y="-19539"/>
            <a:ext cx="9173308" cy="6877539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050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ineering Masters Gr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329" r="16645"/>
          <a:stretch/>
        </p:blipFill>
        <p:spPr>
          <a:xfrm>
            <a:off x="-29306" y="-19540"/>
            <a:ext cx="9173307" cy="6877540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916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drich P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" r="1871"/>
          <a:stretch/>
        </p:blipFill>
        <p:spPr>
          <a:xfrm>
            <a:off x="0" y="1"/>
            <a:ext cx="9159634" cy="6880814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259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r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rooms_111019_03_daa copy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84" t="1084" r="5504" b="4027"/>
          <a:stretch/>
        </p:blipFill>
        <p:spPr>
          <a:xfrm>
            <a:off x="0" y="0"/>
            <a:ext cx="9144000" cy="6868948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08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 Image 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5481638" y="1354138"/>
            <a:ext cx="3670300" cy="2192340"/>
          </a:xfrm>
        </p:spPr>
        <p:txBody>
          <a:bodyPr/>
          <a:lstStyle>
            <a:lvl1pPr marL="0" indent="0">
              <a:buNone/>
              <a:defRPr>
                <a:solidFill>
                  <a:srgbClr val="DF308A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544"/>
            <a:ext cx="8229600" cy="94661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482006" y="3692425"/>
            <a:ext cx="3670300" cy="2192340"/>
          </a:xfrm>
        </p:spPr>
        <p:txBody>
          <a:bodyPr/>
          <a:lstStyle>
            <a:lvl1pPr marL="0" indent="0">
              <a:buNone/>
              <a:defRPr>
                <a:solidFill>
                  <a:srgbClr val="DF308A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54050" y="1262063"/>
            <a:ext cx="4298950" cy="4811712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Second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313616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s Zot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3335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9734" r="17757" b="2070"/>
          <a:stretch/>
        </p:blipFill>
        <p:spPr>
          <a:xfrm>
            <a:off x="-14462" y="0"/>
            <a:ext cx="9158462" cy="6889269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007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coming Danc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5139-DLA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12592" b="1668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952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U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students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7" t="528" r="7072" b="1505"/>
          <a:stretch/>
        </p:blipFill>
        <p:spPr>
          <a:xfrm>
            <a:off x="0" y="1"/>
            <a:ext cx="9144000" cy="6868948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591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hle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MG_4764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6" t="27632" r="31310" b="72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4104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rit R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076UCI000136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19" t="24555" r="13566" b="6863"/>
          <a:stretch/>
        </p:blipFill>
        <p:spPr>
          <a:xfrm>
            <a:off x="0" y="0"/>
            <a:ext cx="9164180" cy="6858000"/>
          </a:xfrm>
          <a:prstGeom prst="rect">
            <a:avLst/>
          </a:prstGeom>
        </p:spPr>
      </p:pic>
      <p:pic>
        <p:nvPicPr>
          <p:cNvPr id="4" name="Picture 3" descr="student affairs w icon 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46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th Logo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rot="10800000">
            <a:off x="7028373" y="6222955"/>
            <a:ext cx="1960646" cy="6350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CI_50th_Final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00" y="1434676"/>
            <a:ext cx="4325592" cy="40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94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th Logo o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0th-boke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" y="0"/>
            <a:ext cx="9142248" cy="68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4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ical Photo of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8" t="6999" r="3742" b="7082"/>
          <a:stretch/>
        </p:blipFill>
        <p:spPr>
          <a:xfrm>
            <a:off x="0" y="0"/>
            <a:ext cx="9144000" cy="6868949"/>
          </a:xfrm>
          <a:prstGeom prst="rect">
            <a:avLst/>
          </a:prstGeom>
        </p:spPr>
      </p:pic>
      <p:pic>
        <p:nvPicPr>
          <p:cNvPr id="3" name="Picture 2" descr="student affairs w icon 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19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102996" y="1267523"/>
            <a:ext cx="3052763" cy="1557338"/>
          </a:xfrm>
        </p:spPr>
        <p:txBody>
          <a:bodyPr/>
          <a:lstStyle>
            <a:lvl1pPr marL="0" indent="0">
              <a:buNone/>
              <a:defRPr>
                <a:solidFill>
                  <a:srgbClr val="DF308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102996" y="2896285"/>
            <a:ext cx="3052763" cy="1557338"/>
          </a:xfrm>
        </p:spPr>
        <p:txBody>
          <a:bodyPr/>
          <a:lstStyle>
            <a:lvl1pPr marL="0" indent="0">
              <a:buNone/>
              <a:defRPr>
                <a:solidFill>
                  <a:srgbClr val="DF308A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94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68320" y="1273821"/>
            <a:ext cx="4298950" cy="4811712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Second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Third bullet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102996" y="4528195"/>
            <a:ext cx="3052763" cy="1557338"/>
          </a:xfrm>
        </p:spPr>
        <p:txBody>
          <a:bodyPr/>
          <a:lstStyle>
            <a:lvl1pPr marL="0" indent="0">
              <a:buNone/>
              <a:defRPr>
                <a:solidFill>
                  <a:srgbClr val="DF308A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5464"/>
            <a:ext cx="8229600" cy="48707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dirty="0" smtClean="0"/>
              <a:t>Click to edit Master text </a:t>
            </a:r>
            <a:r>
              <a:rPr lang="en-US" dirty="0" smtClean="0"/>
              <a:t>styles</a:t>
            </a: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3210"/>
            <a:ext cx="8229600" cy="82497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53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0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88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 descr="student affairs w icon 7685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11" y="6488134"/>
            <a:ext cx="1171089" cy="1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kern="1200">
          <a:solidFill>
            <a:srgbClr val="FC5616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687572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687572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687572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687572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687572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75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7.jpg"/><Relationship Id="rId5" Type="http://schemas.openxmlformats.org/officeDocument/2006/relationships/image" Target="../media/image22.jpeg"/><Relationship Id="rId6" Type="http://schemas.microsoft.com/office/2007/relationships/hdphoto" Target="../media/hdphoto10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0800000">
            <a:off x="1716" y="4894386"/>
            <a:ext cx="9164180" cy="1970478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31" t="14311" r="27732" b="2946"/>
          <a:stretch/>
        </p:blipFill>
        <p:spPr>
          <a:xfrm>
            <a:off x="0" y="0"/>
            <a:ext cx="9164180" cy="48943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>
            <a:off x="0" y="4894385"/>
            <a:ext cx="9164180" cy="1970478"/>
          </a:xfrm>
          <a:prstGeom prst="rect">
            <a:avLst/>
          </a:prstGeom>
          <a:gradFill flip="none" rotWithShape="1">
            <a:gsLst>
              <a:gs pos="45000">
                <a:srgbClr val="233A70">
                  <a:alpha val="96000"/>
                </a:srgbClr>
              </a:gs>
              <a:gs pos="100000">
                <a:srgbClr val="233AA5">
                  <a:alpha val="96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2923" y="5187425"/>
            <a:ext cx="6858000" cy="796903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3500" b="1" spc="300" dirty="0" smtClean="0">
                <a:solidFill>
                  <a:srgbClr val="FFE141"/>
                </a:solidFill>
                <a:latin typeface="Calibri"/>
                <a:cs typeface="Calibri"/>
              </a:rPr>
              <a:t>TITLE OF PRESENTATION</a:t>
            </a:r>
            <a:endParaRPr lang="en-US" sz="3500" b="1" spc="300" dirty="0" smtClean="0">
              <a:solidFill>
                <a:srgbClr val="FFE141"/>
              </a:solidFill>
              <a:latin typeface="Calibri"/>
              <a:cs typeface="Calibri"/>
            </a:endParaRPr>
          </a:p>
          <a:p>
            <a:pPr algn="r"/>
            <a:r>
              <a:rPr lang="en-US" sz="1800" dirty="0" smtClean="0">
                <a:solidFill>
                  <a:schemeClr val="bg1"/>
                </a:solidFill>
                <a:latin typeface="Calibri"/>
                <a:cs typeface="Calibri"/>
              </a:rPr>
              <a:t>Name of Presenter, etc.</a:t>
            </a:r>
            <a:endParaRPr lang="en-US"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9" name="Picture 8" descr="UCI_MB_PI_WM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4" y="6307797"/>
            <a:ext cx="648004" cy="276752"/>
          </a:xfrm>
          <a:prstGeom prst="rect">
            <a:avLst/>
          </a:prstGeom>
        </p:spPr>
      </p:pic>
      <p:pic>
        <p:nvPicPr>
          <p:cNvPr id="5" name="Picture 4" descr="Header DL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5" r="750"/>
          <a:stretch/>
        </p:blipFill>
        <p:spPr>
          <a:xfrm>
            <a:off x="-1716" y="-32847"/>
            <a:ext cx="9167612" cy="4927232"/>
          </a:xfrm>
          <a:prstGeom prst="rect">
            <a:avLst/>
          </a:prstGeom>
        </p:spPr>
      </p:pic>
      <p:pic>
        <p:nvPicPr>
          <p:cNvPr id="8" name="Picture 7" descr="student affairs w icon 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7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4407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C5616"/>
                </a:solidFill>
                <a:latin typeface="Calibri"/>
                <a:cs typeface="Calibri"/>
              </a:rPr>
              <a:t>Single table layout</a:t>
            </a:r>
            <a:br>
              <a:rPr lang="en-US" sz="3200" b="1" dirty="0" smtClean="0">
                <a:solidFill>
                  <a:srgbClr val="FC5616"/>
                </a:solidFill>
                <a:latin typeface="Calibri"/>
                <a:cs typeface="Calibri"/>
              </a:rPr>
            </a:br>
            <a:endParaRPr lang="en-US" sz="3200" b="1" dirty="0">
              <a:solidFill>
                <a:srgbClr val="FC5616"/>
              </a:solidFill>
              <a:latin typeface="Calibri"/>
              <a:cs typeface="Calibri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713859"/>
              </p:ext>
            </p:extLst>
          </p:nvPr>
        </p:nvGraphicFramePr>
        <p:xfrm>
          <a:off x="457201" y="1397270"/>
          <a:ext cx="4173413" cy="426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303"/>
                <a:gridCol w="709981"/>
                <a:gridCol w="761746"/>
                <a:gridCol w="820615"/>
                <a:gridCol w="771768"/>
              </a:tblGrid>
              <a:tr h="477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Title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marR="18288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Amount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</a:tr>
              <a:tr h="477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52.6%</a:t>
                      </a:r>
                    </a:p>
                  </a:txBody>
                  <a:tcPr marR="182880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21.6%</a:t>
                      </a: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</a:tr>
              <a:tr h="3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14.2%</a:t>
                      </a: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</a:tr>
              <a:tr h="477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7.3%</a:t>
                      </a: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</a:tr>
              <a:tr h="3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2.1%</a:t>
                      </a: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</a:tr>
              <a:tr h="477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2.0%</a:t>
                      </a: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</a:tr>
              <a:tr h="3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16.2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</a:tr>
              <a:tr h="477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solidFill>
                      <a:srgbClr val="FFF1CB"/>
                    </a:solidFill>
                  </a:tcPr>
                </a:tc>
              </a:tr>
              <a:tr h="3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57.8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R="18288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82305" y="1377732"/>
            <a:ext cx="3811954" cy="1273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rgbClr val="7C7E7F"/>
                </a:solidFill>
                <a:cs typeface="Calibri"/>
              </a:rPr>
              <a:t>If you want to start from scratch, insert a new slide and then select the SINGLE TABLE LAYOUT WITH TEXT option under the LAYOUT menu.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7C7E7F"/>
              </a:solidFill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rgbClr val="7C7E7F"/>
                </a:solidFill>
                <a:cs typeface="Calibri"/>
              </a:rPr>
              <a:t>Input your table and text as desired. </a:t>
            </a:r>
            <a:endParaRPr lang="en-US" sz="1400" dirty="0">
              <a:solidFill>
                <a:srgbClr val="7C7E7F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431" y="5920684"/>
            <a:ext cx="4173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DF308A"/>
                </a:solidFill>
              </a:rPr>
              <a:t>Footnote: text here </a:t>
            </a:r>
            <a:r>
              <a:rPr lang="en-US" sz="1000" dirty="0" err="1" smtClean="0">
                <a:solidFill>
                  <a:srgbClr val="DF308A"/>
                </a:solidFill>
              </a:rPr>
              <a:t>lorem</a:t>
            </a:r>
            <a:r>
              <a:rPr lang="en-US" sz="1000" dirty="0" smtClean="0">
                <a:solidFill>
                  <a:srgbClr val="DF308A"/>
                </a:solidFill>
              </a:rPr>
              <a:t> </a:t>
            </a:r>
            <a:r>
              <a:rPr lang="en-US" sz="1000" dirty="0" err="1" smtClean="0">
                <a:solidFill>
                  <a:srgbClr val="DF308A"/>
                </a:solidFill>
              </a:rPr>
              <a:t>ipsum</a:t>
            </a:r>
            <a:r>
              <a:rPr lang="en-US" sz="1000" dirty="0" smtClean="0">
                <a:solidFill>
                  <a:srgbClr val="DF308A"/>
                </a:solidFill>
              </a:rPr>
              <a:t> dolor sit </a:t>
            </a:r>
            <a:r>
              <a:rPr lang="en-US" sz="1000" dirty="0" err="1" smtClean="0">
                <a:solidFill>
                  <a:srgbClr val="DF308A"/>
                </a:solidFill>
              </a:rPr>
              <a:t>amet</a:t>
            </a:r>
            <a:endParaRPr lang="en-US" sz="1000" dirty="0" smtClean="0">
              <a:solidFill>
                <a:srgbClr val="DF30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89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5789"/>
            <a:ext cx="9144000" cy="71851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C5616"/>
                </a:solidFill>
                <a:latin typeface="Calibri"/>
                <a:cs typeface="Calibri"/>
              </a:rPr>
              <a:t>Dual table layout</a:t>
            </a:r>
            <a:endParaRPr lang="en-US" sz="3200" b="1" dirty="0">
              <a:solidFill>
                <a:srgbClr val="FC5616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156" y="5783912"/>
            <a:ext cx="4173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DF308A"/>
                </a:solidFill>
              </a:rPr>
              <a:t>Footnote: text here </a:t>
            </a:r>
            <a:r>
              <a:rPr lang="en-US" sz="1000" dirty="0" err="1">
                <a:solidFill>
                  <a:srgbClr val="DF308A"/>
                </a:solidFill>
              </a:rPr>
              <a:t>lorem</a:t>
            </a:r>
            <a:r>
              <a:rPr lang="en-US" sz="1000" dirty="0">
                <a:solidFill>
                  <a:srgbClr val="DF308A"/>
                </a:solidFill>
              </a:rPr>
              <a:t> </a:t>
            </a:r>
            <a:r>
              <a:rPr lang="en-US" sz="1000" dirty="0" err="1">
                <a:solidFill>
                  <a:srgbClr val="DF308A"/>
                </a:solidFill>
              </a:rPr>
              <a:t>ipsum</a:t>
            </a:r>
            <a:r>
              <a:rPr lang="en-US" sz="1000" dirty="0">
                <a:solidFill>
                  <a:srgbClr val="DF308A"/>
                </a:solidFill>
              </a:rPr>
              <a:t> dolor sit </a:t>
            </a:r>
            <a:r>
              <a:rPr lang="en-US" sz="1000" dirty="0" err="1">
                <a:solidFill>
                  <a:srgbClr val="DF308A"/>
                </a:solidFill>
              </a:rPr>
              <a:t>amet</a:t>
            </a:r>
            <a:endParaRPr lang="en-US" sz="1000" dirty="0">
              <a:solidFill>
                <a:srgbClr val="DF308A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924" y="924058"/>
            <a:ext cx="7952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87572"/>
                </a:solidFill>
              </a:rPr>
              <a:t>Subheading or other descriptor text goes here. If not long enough to cover a whole line, change the format so that it aligns center.</a:t>
            </a: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820594"/>
              </p:ext>
            </p:extLst>
          </p:nvPr>
        </p:nvGraphicFramePr>
        <p:xfrm>
          <a:off x="689699" y="1729892"/>
          <a:ext cx="3636217" cy="371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515"/>
                <a:gridCol w="618594"/>
                <a:gridCol w="663695"/>
                <a:gridCol w="714986"/>
                <a:gridCol w="672427"/>
              </a:tblGrid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Category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Title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marL="79670" marR="15934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Amount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Total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</a:tr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52.6%</a:t>
                      </a:r>
                    </a:p>
                  </a:txBody>
                  <a:tcPr marL="79670" marR="15934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21.6%</a:t>
                      </a: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14.2%</a:t>
                      </a: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</a:tr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7.3%</a:t>
                      </a: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47.5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2.1%</a:t>
                      </a: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</a:tr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2.0%</a:t>
                      </a: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16.2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</a:tr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57.8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292082"/>
              </p:ext>
            </p:extLst>
          </p:nvPr>
        </p:nvGraphicFramePr>
        <p:xfrm>
          <a:off x="4793962" y="1729892"/>
          <a:ext cx="3636217" cy="371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515"/>
                <a:gridCol w="618594"/>
                <a:gridCol w="663695"/>
                <a:gridCol w="714986"/>
                <a:gridCol w="672427"/>
              </a:tblGrid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Category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Title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marL="79670" marR="15934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Amount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Total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</a:tr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52.6%</a:t>
                      </a:r>
                    </a:p>
                  </a:txBody>
                  <a:tcPr marL="79670" marR="15934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21.6%</a:t>
                      </a: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14.2%</a:t>
                      </a: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</a:tr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7967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7.3%</a:t>
                      </a: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47.5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2.1%</a:t>
                      </a: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</a:tr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2.0%</a:t>
                      </a: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16.2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</a:tr>
              <a:tr h="4161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solidFill>
                      <a:srgbClr val="FFF1CB"/>
                    </a:solidFill>
                  </a:tcPr>
                </a:tc>
              </a:tr>
              <a:tr h="327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79670" marR="7967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57.8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9670" marR="159340" marT="39835" marB="39835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33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2828" y="5614827"/>
            <a:ext cx="2640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F308A"/>
                </a:solidFill>
              </a:rPr>
              <a:t>Footnote: text here </a:t>
            </a:r>
            <a:r>
              <a:rPr lang="en-US" sz="1000" dirty="0" err="1">
                <a:solidFill>
                  <a:srgbClr val="DF308A"/>
                </a:solidFill>
              </a:rPr>
              <a:t>lorem</a:t>
            </a:r>
            <a:r>
              <a:rPr lang="en-US" sz="1000" dirty="0">
                <a:solidFill>
                  <a:srgbClr val="DF308A"/>
                </a:solidFill>
              </a:rPr>
              <a:t> </a:t>
            </a:r>
            <a:r>
              <a:rPr lang="en-US" sz="1000" dirty="0" err="1">
                <a:solidFill>
                  <a:srgbClr val="DF308A"/>
                </a:solidFill>
              </a:rPr>
              <a:t>ipsum</a:t>
            </a:r>
            <a:r>
              <a:rPr lang="en-US" sz="1000" dirty="0">
                <a:solidFill>
                  <a:srgbClr val="DF308A"/>
                </a:solidFill>
              </a:rPr>
              <a:t> dolor sit </a:t>
            </a:r>
            <a:r>
              <a:rPr lang="en-US" sz="1000" dirty="0" err="1">
                <a:solidFill>
                  <a:srgbClr val="DF308A"/>
                </a:solidFill>
              </a:rPr>
              <a:t>amet</a:t>
            </a:r>
            <a:endParaRPr lang="en-US" sz="1000" dirty="0">
              <a:solidFill>
                <a:srgbClr val="DF308A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66819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b="1" dirty="0" smtClean="0">
                <a:solidFill>
                  <a:srgbClr val="FC5616"/>
                </a:solidFill>
                <a:latin typeface="Calibri"/>
                <a:cs typeface="Calibri"/>
              </a:rPr>
              <a:t>Large single table layout, no additional text</a:t>
            </a:r>
            <a:endParaRPr lang="en-US" sz="3200" b="1" dirty="0">
              <a:solidFill>
                <a:srgbClr val="FC5616"/>
              </a:solidFill>
              <a:latin typeface="Calibri"/>
              <a:cs typeface="Calibri"/>
            </a:endParaRPr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42619"/>
              </p:ext>
            </p:extLst>
          </p:nvPr>
        </p:nvGraphicFramePr>
        <p:xfrm>
          <a:off x="1202830" y="1326121"/>
          <a:ext cx="6754451" cy="413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348"/>
                <a:gridCol w="1149068"/>
                <a:gridCol w="1232847"/>
                <a:gridCol w="1328122"/>
                <a:gridCol w="1249066"/>
              </a:tblGrid>
              <a:tr h="46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Category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85386" marT="42693" marB="42693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Title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marL="85386" marR="170773" marT="42693" marB="42693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Amount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41"/>
                    </a:solidFill>
                  </a:tcPr>
                </a:tc>
              </a:tr>
              <a:tr h="46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85386" marT="42693" marB="42693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52.6%</a:t>
                      </a:r>
                    </a:p>
                  </a:txBody>
                  <a:tcPr marL="85386" marR="170773" marT="42693" marB="42693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645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85386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21.6%</a:t>
                      </a: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</a:tr>
              <a:tr h="3645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85386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14.2%</a:t>
                      </a: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</a:tr>
              <a:tr h="46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85386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7.3%</a:t>
                      </a: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47.5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</a:tr>
              <a:tr h="3645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85386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Asdfjkl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2.1%</a:t>
                      </a: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</a:tr>
              <a:tr h="46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85386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2.0%</a:t>
                      </a: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</a:tr>
              <a:tr h="3645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85386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16.2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</a:tr>
              <a:tr h="46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85386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1.25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solidFill>
                      <a:srgbClr val="FFF1CB"/>
                    </a:solidFill>
                  </a:tcPr>
                </a:tc>
              </a:tr>
              <a:tr h="3645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marL="85386" marR="85386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Asdfjkl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0.1%</a:t>
                      </a: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57.8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/>
                        </a:rPr>
                        <a:t>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5386" marR="170773" marT="42693" marB="42693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21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MG_476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15770" r="27392" b="5847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0800000">
            <a:off x="0" y="5314940"/>
            <a:ext cx="9164180" cy="1549923"/>
          </a:xfrm>
          <a:prstGeom prst="rect">
            <a:avLst/>
          </a:prstGeom>
          <a:gradFill flip="none" rotWithShape="1">
            <a:gsLst>
              <a:gs pos="45000">
                <a:srgbClr val="233A70">
                  <a:alpha val="96000"/>
                </a:srgbClr>
              </a:gs>
              <a:gs pos="100000">
                <a:srgbClr val="233AA5">
                  <a:alpha val="96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5244392"/>
            <a:ext cx="9144000" cy="894867"/>
          </a:xfrm>
        </p:spPr>
        <p:txBody>
          <a:bodyPr>
            <a:normAutofit/>
          </a:bodyPr>
          <a:lstStyle/>
          <a:p>
            <a:r>
              <a:rPr lang="en-US" sz="4000" b="1" spc="600" dirty="0" smtClean="0">
                <a:solidFill>
                  <a:srgbClr val="FFE241"/>
                </a:solidFill>
              </a:rPr>
              <a:t>THANK YOU</a:t>
            </a:r>
            <a:endParaRPr lang="en-US" sz="4000" b="1" spc="600" dirty="0">
              <a:solidFill>
                <a:srgbClr val="FFE241"/>
              </a:solidFill>
            </a:endParaRPr>
          </a:p>
        </p:txBody>
      </p:sp>
      <p:pic>
        <p:nvPicPr>
          <p:cNvPr id="7" name="Picture 6" descr="UCI_MB_PI_WM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4" y="6307797"/>
            <a:ext cx="648004" cy="276752"/>
          </a:xfrm>
          <a:prstGeom prst="rect">
            <a:avLst/>
          </a:prstGeom>
        </p:spPr>
      </p:pic>
      <p:pic>
        <p:nvPicPr>
          <p:cNvPr id="9" name="Picture 8" descr="student affairs w icon 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15" y="6328556"/>
            <a:ext cx="2361752" cy="2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654538" y="1223085"/>
            <a:ext cx="4298461" cy="481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687572"/>
                </a:solidFill>
              </a:rPr>
              <a:t>First bullet</a:t>
            </a:r>
          </a:p>
          <a:p>
            <a:pPr marL="0" indent="0">
              <a:buFont typeface="Arial"/>
              <a:buNone/>
            </a:pPr>
            <a:r>
              <a:rPr lang="en-US" sz="2800" dirty="0" smtClean="0">
                <a:solidFill>
                  <a:srgbClr val="687572"/>
                </a:solidFill>
              </a:rPr>
              <a:t/>
            </a:r>
            <a:br>
              <a:rPr lang="en-US" sz="2800" dirty="0" smtClean="0">
                <a:solidFill>
                  <a:srgbClr val="687572"/>
                </a:solidFill>
              </a:rPr>
            </a:br>
            <a:endParaRPr lang="en-US" sz="2800" dirty="0" smtClean="0">
              <a:solidFill>
                <a:srgbClr val="687572"/>
              </a:solidFill>
            </a:endParaRPr>
          </a:p>
          <a:p>
            <a:r>
              <a:rPr lang="en-US" sz="2800" dirty="0" smtClean="0">
                <a:solidFill>
                  <a:srgbClr val="687572"/>
                </a:solidFill>
              </a:rPr>
              <a:t>Leave significant space between bullets</a:t>
            </a:r>
            <a:br>
              <a:rPr lang="en-US" sz="2800" dirty="0" smtClean="0">
                <a:solidFill>
                  <a:srgbClr val="687572"/>
                </a:solidFill>
              </a:rPr>
            </a:br>
            <a:r>
              <a:rPr lang="en-US" sz="2800" dirty="0" smtClean="0">
                <a:solidFill>
                  <a:srgbClr val="687572"/>
                </a:solidFill>
              </a:rPr>
              <a:t/>
            </a:r>
            <a:br>
              <a:rPr lang="en-US" sz="2800" dirty="0" smtClean="0">
                <a:solidFill>
                  <a:srgbClr val="687572"/>
                </a:solidFill>
              </a:rPr>
            </a:br>
            <a:endParaRPr lang="en-US" sz="2800" dirty="0" smtClean="0">
              <a:solidFill>
                <a:srgbClr val="687572"/>
              </a:solidFill>
            </a:endParaRPr>
          </a:p>
          <a:p>
            <a:r>
              <a:rPr lang="en-US" sz="2800" dirty="0" smtClean="0">
                <a:solidFill>
                  <a:srgbClr val="687572"/>
                </a:solidFill>
              </a:rPr>
              <a:t>Third bullet – try not to use more than three on one slide.</a:t>
            </a:r>
          </a:p>
          <a:p>
            <a:pPr marL="0" indent="0">
              <a:buFont typeface="Arial"/>
              <a:buNone/>
            </a:pPr>
            <a:endParaRPr lang="en-US" sz="2800" dirty="0" smtClean="0">
              <a:solidFill>
                <a:srgbClr val="68757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223210"/>
            <a:ext cx="9144000" cy="824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b="1" dirty="0" smtClean="0">
                <a:solidFill>
                  <a:srgbClr val="FC5616"/>
                </a:solidFill>
              </a:rPr>
              <a:t>Bulleted list with images/graphics</a:t>
            </a:r>
            <a:endParaRPr lang="en-US" sz="3200" b="1" dirty="0">
              <a:solidFill>
                <a:srgbClr val="FC5616"/>
              </a:solidFill>
            </a:endParaRPr>
          </a:p>
        </p:txBody>
      </p:sp>
      <p:pic>
        <p:nvPicPr>
          <p:cNvPr id="2" name="Picture 1" descr="_MG_476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7" r="23233" b="10471"/>
          <a:stretch/>
        </p:blipFill>
        <p:spPr>
          <a:xfrm>
            <a:off x="5482005" y="1354666"/>
            <a:ext cx="3669689" cy="1990025"/>
          </a:xfrm>
          <a:prstGeom prst="rect">
            <a:avLst/>
          </a:prstGeom>
        </p:spPr>
      </p:pic>
      <p:pic>
        <p:nvPicPr>
          <p:cNvPr id="3" name="Picture 2" descr="IMG_333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9" b="2178"/>
          <a:stretch/>
        </p:blipFill>
        <p:spPr>
          <a:xfrm>
            <a:off x="5482006" y="3692425"/>
            <a:ext cx="3669687" cy="207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9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0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582" y="1196849"/>
            <a:ext cx="4319954" cy="53680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rgbClr val="687572"/>
                </a:solidFill>
              </a:rPr>
              <a:t>First bullet is here.</a:t>
            </a:r>
            <a:br>
              <a:rPr lang="en-US" sz="2900" dirty="0" smtClean="0">
                <a:solidFill>
                  <a:srgbClr val="687572"/>
                </a:solidFill>
              </a:rPr>
            </a:br>
            <a:endParaRPr lang="en-US" dirty="0">
              <a:solidFill>
                <a:srgbClr val="687572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rgbClr val="687572"/>
                </a:solidFill>
              </a:rPr>
              <a:t>Second bullet here – leave vertical space between.</a:t>
            </a:r>
            <a:endParaRPr lang="en-US" sz="2000" i="1" dirty="0">
              <a:solidFill>
                <a:srgbClr val="DF308A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687572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rgbClr val="687572"/>
                </a:solidFill>
              </a:rPr>
              <a:t>Try not to use more than three bullets on a slide.</a:t>
            </a:r>
            <a:endParaRPr lang="en-US" sz="2900" dirty="0">
              <a:solidFill>
                <a:srgbClr val="68757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23210"/>
            <a:ext cx="9144000" cy="824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b="1" dirty="0">
                <a:solidFill>
                  <a:srgbClr val="FC5616"/>
                </a:solidFill>
              </a:rPr>
              <a:t>Bulleted list with </a:t>
            </a:r>
            <a:r>
              <a:rPr lang="en-US" sz="3200" b="1" dirty="0" smtClean="0">
                <a:solidFill>
                  <a:srgbClr val="FC5616"/>
                </a:solidFill>
              </a:rPr>
              <a:t>three images</a:t>
            </a:r>
            <a:endParaRPr lang="en-US" sz="3200" b="1" dirty="0">
              <a:solidFill>
                <a:srgbClr val="FC561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5169" b="16470"/>
          <a:stretch/>
        </p:blipFill>
        <p:spPr>
          <a:xfrm>
            <a:off x="6098862" y="1196849"/>
            <a:ext cx="3052835" cy="1558074"/>
          </a:xfrm>
          <a:prstGeom prst="rect">
            <a:avLst/>
          </a:prstGeom>
        </p:spPr>
      </p:pic>
      <p:pic>
        <p:nvPicPr>
          <p:cNvPr id="12" name="Picture 11" descr="16022529229_4954184629_o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6" b="14926"/>
          <a:stretch/>
        </p:blipFill>
        <p:spPr>
          <a:xfrm>
            <a:off x="6101922" y="2823312"/>
            <a:ext cx="3049775" cy="1494693"/>
          </a:xfrm>
          <a:prstGeom prst="rect">
            <a:avLst/>
          </a:prstGeom>
        </p:spPr>
      </p:pic>
      <p:pic>
        <p:nvPicPr>
          <p:cNvPr id="13" name="Picture 12" descr="IMG_0424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1"/>
          <a:stretch/>
        </p:blipFill>
        <p:spPr>
          <a:xfrm>
            <a:off x="6098862" y="4396161"/>
            <a:ext cx="3049775" cy="16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5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30589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581" y="1255463"/>
            <a:ext cx="7861667" cy="4757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687572"/>
                </a:solidFill>
              </a:rPr>
              <a:t>Try to limit your text to 1-3 concise sentences.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>
                <a:solidFill>
                  <a:srgbClr val="687572"/>
                </a:solidFill>
              </a:rPr>
              <a:t>Your slide should enhance what you are saying, NOT do the talking for you – and be easy to read.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The main attention of the audience should be on YOU, not your slides. </a:t>
            </a:r>
            <a:endParaRPr lang="en-US" sz="2800" dirty="0" smtClean="0">
              <a:solidFill>
                <a:srgbClr val="687572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3210"/>
            <a:ext cx="9144000" cy="824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b="1" dirty="0" smtClean="0">
                <a:solidFill>
                  <a:srgbClr val="FC5616"/>
                </a:solidFill>
              </a:rPr>
              <a:t>Text layout, no bullets</a:t>
            </a:r>
            <a:endParaRPr lang="en-US" sz="3200" b="1" dirty="0">
              <a:solidFill>
                <a:srgbClr val="FC5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5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4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>
            <a:off x="0" y="0"/>
            <a:ext cx="9164180" cy="6864863"/>
          </a:xfrm>
          <a:prstGeom prst="rect">
            <a:avLst/>
          </a:prstGeom>
          <a:solidFill>
            <a:srgbClr val="1C8D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210"/>
            <a:ext cx="8229600" cy="824971"/>
          </a:xfrm>
        </p:spPr>
        <p:txBody>
          <a:bodyPr/>
          <a:lstStyle/>
          <a:p>
            <a:r>
              <a:rPr lang="en-US" dirty="0" smtClean="0">
                <a:solidFill>
                  <a:srgbClr val="FFE241"/>
                </a:solidFill>
              </a:rPr>
              <a:t>NOTE: Photo </a:t>
            </a:r>
            <a:r>
              <a:rPr lang="en-US" dirty="0" smtClean="0">
                <a:solidFill>
                  <a:srgbClr val="FFE241"/>
                </a:solidFill>
              </a:rPr>
              <a:t>Divider Slides</a:t>
            </a:r>
            <a:endParaRPr lang="en-US" dirty="0">
              <a:solidFill>
                <a:srgbClr val="FFE24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number of vibrant photo divider slides are provided in this template </a:t>
            </a:r>
            <a:r>
              <a:rPr lang="en-US" dirty="0" smtClean="0">
                <a:solidFill>
                  <a:schemeClr val="bg1"/>
                </a:solidFill>
              </a:rPr>
              <a:t>(example: </a:t>
            </a:r>
            <a:r>
              <a:rPr lang="en-US" dirty="0" smtClean="0">
                <a:solidFill>
                  <a:schemeClr val="bg1"/>
                </a:solidFill>
              </a:rPr>
              <a:t>next slide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To use, </a:t>
            </a:r>
            <a:r>
              <a:rPr lang="en-US" dirty="0" smtClean="0">
                <a:solidFill>
                  <a:schemeClr val="bg1"/>
                </a:solidFill>
              </a:rPr>
              <a:t>go to the LAYOUT menu and select which photo divider slide you’d like to use. 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slide should be inserted into your deck behind the current slide. Delete this slide.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80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hoto Divid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6084</TotalTime>
  <Words>445</Words>
  <Application>Microsoft Macintosh PowerPoint</Application>
  <PresentationFormat>On-screen Show (4:3)</PresentationFormat>
  <Paragraphs>233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Photo Divider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NOTE: Photo Divider Slides</vt:lpstr>
      <vt:lpstr>PowerPoint Presentation</vt:lpstr>
      <vt:lpstr>Single table layout </vt:lpstr>
      <vt:lpstr>Dual table layout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UCI</dc:title>
  <dc:creator>Brent</dc:creator>
  <cp:lastModifiedBy>Jessica Leggett</cp:lastModifiedBy>
  <cp:revision>143</cp:revision>
  <cp:lastPrinted>2015-01-08T20:17:09Z</cp:lastPrinted>
  <dcterms:created xsi:type="dcterms:W3CDTF">2014-12-16T17:30:55Z</dcterms:created>
  <dcterms:modified xsi:type="dcterms:W3CDTF">2015-06-26T19:52:58Z</dcterms:modified>
</cp:coreProperties>
</file>